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89" r:id="rId2"/>
    <p:sldId id="362" r:id="rId3"/>
    <p:sldId id="376" r:id="rId4"/>
    <p:sldId id="383" r:id="rId5"/>
    <p:sldId id="375" r:id="rId6"/>
    <p:sldId id="374" r:id="rId7"/>
    <p:sldId id="373" r:id="rId8"/>
    <p:sldId id="384" r:id="rId9"/>
    <p:sldId id="325" r:id="rId10"/>
    <p:sldId id="287" r:id="rId1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  <a:p>
            <a:endParaRPr lang="en-US" dirty="0"/>
          </a:p>
          <a:p>
            <a:r>
              <a:rPr lang="en-US" dirty="0"/>
              <a:t>But note</a:t>
            </a:r>
          </a:p>
          <a:p>
            <a:r>
              <a:rPr lang="en-US" dirty="0"/>
              <a:t>  - It can also happen that the maintainers also merge in changes from other developers.</a:t>
            </a:r>
          </a:p>
          <a:p>
            <a:r>
              <a:rPr lang="en-US" dirty="0"/>
              <a:t>  - Now your main is missing your changes and those from others.</a:t>
            </a:r>
          </a:p>
          <a:p>
            <a:r>
              <a:rPr lang="en-US" dirty="0"/>
              <a:t>  - You’ll need to get all of those changes to get back to point where you can start new work.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automatic.</a:t>
            </a:r>
          </a:p>
          <a:p>
            <a:r>
              <a:rPr lang="en-US" dirty="0"/>
              <a:t>  - But further…</a:t>
            </a:r>
          </a:p>
          <a:p>
            <a:r>
              <a:rPr lang="en-US" dirty="0"/>
              <a:t>    - any commit they put after green could have been put on the end of your main.</a:t>
            </a:r>
          </a:p>
          <a:p>
            <a:r>
              <a:rPr lang="en-US" dirty="0"/>
              <a:t>    - so as long as they build from green its going to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our RULE:</a:t>
            </a:r>
          </a:p>
          <a:p>
            <a:r>
              <a:rPr lang="en-US" dirty="0"/>
              <a:t>  - Only ever commit to feature branches.</a:t>
            </a:r>
          </a:p>
          <a:p>
            <a:r>
              <a:rPr lang="en-US" dirty="0"/>
              <a:t>  - Now we can get an idea of why that would be.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The blue commit builds on the green one</a:t>
            </a:r>
          </a:p>
          <a:p>
            <a:r>
              <a:rPr lang="en-US" dirty="0"/>
              <a:t>    - Your fuchsia commit builds on the green one</a:t>
            </a:r>
          </a:p>
          <a:p>
            <a:r>
              <a:rPr lang="en-US" dirty="0"/>
              <a:t>    - How might that be a problem?</a:t>
            </a:r>
          </a:p>
          <a:p>
            <a:endParaRPr lang="en-US" dirty="0"/>
          </a:p>
          <a:p>
            <a:r>
              <a:rPr lang="en-US" dirty="0"/>
              <a:t>That is a hint at what we will be seeing next week.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A09 will have you</a:t>
            </a:r>
          </a:p>
          <a:p>
            <a:r>
              <a:rPr lang="en-US" dirty="0"/>
              <a:t>  - Synchronize your repos with main</a:t>
            </a:r>
          </a:p>
          <a:p>
            <a:r>
              <a:rPr lang="en-US" dirty="0"/>
              <a:t>  - Delete your feature branches</a:t>
            </a:r>
          </a:p>
          <a:p>
            <a:r>
              <a:rPr lang="en-US" dirty="0"/>
              <a:t>  - Work on another issue</a:t>
            </a:r>
          </a:p>
          <a:p>
            <a:r>
              <a:rPr lang="en-US" dirty="0"/>
              <a:t>    - Will eventually lead to merge conflicts</a:t>
            </a:r>
          </a:p>
          <a:p>
            <a:r>
              <a:rPr lang="en-US" dirty="0"/>
              <a:t>  - Next class we’ll see how to resolve those.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09 – Staying in Synch 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07C60-E594-A94C-B588-476B40B1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A09 – Begin now.</a:t>
            </a:r>
          </a:p>
          <a:p>
            <a:r>
              <a:rPr lang="en-US" sz="1800" dirty="0"/>
              <a:t>Continue A09/Q09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5491</TotalTime>
  <Words>1800</Words>
  <Application>Microsoft Macintosh PowerPoint</Application>
  <PresentationFormat>On-screen Show (16:9)</PresentationFormat>
  <Paragraphs>236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Dosis</vt:lpstr>
      <vt:lpstr>Dosis ExtraLight</vt:lpstr>
      <vt:lpstr>Segoe Print</vt:lpstr>
      <vt:lpstr>Titillium Web Light</vt:lpstr>
      <vt:lpstr>Mowbray template</vt:lpstr>
      <vt:lpstr>09 – Staying in Synch 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GitHub and Git: Delete Feature Branches</vt:lpstr>
      <vt:lpstr>GitHub and Git: Don’t commit to main!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409</cp:revision>
  <dcterms:created xsi:type="dcterms:W3CDTF">2020-09-29T11:59:10Z</dcterms:created>
  <dcterms:modified xsi:type="dcterms:W3CDTF">2021-10-25T18:59:46Z</dcterms:modified>
</cp:coreProperties>
</file>